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9" r:id="rId5"/>
    <p:sldId id="258" r:id="rId6"/>
    <p:sldId id="269" r:id="rId7"/>
    <p:sldId id="260" r:id="rId8"/>
    <p:sldId id="267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95" y="0"/>
            <a:ext cx="1994601" cy="6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1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1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252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5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7630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30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2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5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5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2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1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8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13EC-56D6-48CB-8B20-60C21DEDA7D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C8B91B-7994-4D57-89B4-310C8B4BF411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1" y="0"/>
            <a:ext cx="1994601" cy="6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4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City of Ocala Leadership Group Meeting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January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851783"/>
            <a:ext cx="6347715" cy="1826581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 smtClean="0"/>
              <a:t>Comments / questions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17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Leadership Group 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publication</a:t>
            </a:r>
          </a:p>
          <a:p>
            <a:r>
              <a:rPr lang="en-US" dirty="0" smtClean="0"/>
              <a:t>Approval of December </a:t>
            </a:r>
            <a:r>
              <a:rPr lang="en-US" dirty="0"/>
              <a:t>8</a:t>
            </a:r>
            <a:r>
              <a:rPr lang="en-US" dirty="0" smtClean="0"/>
              <a:t>, 2016 minutes</a:t>
            </a:r>
          </a:p>
          <a:p>
            <a:r>
              <a:rPr lang="en-US" dirty="0" smtClean="0"/>
              <a:t>Midtown activity recap</a:t>
            </a:r>
          </a:p>
          <a:p>
            <a:r>
              <a:rPr lang="en-US" dirty="0" smtClean="0"/>
              <a:t>Fiscal impact analysis</a:t>
            </a:r>
          </a:p>
          <a:p>
            <a:r>
              <a:rPr lang="en-US" dirty="0" smtClean="0"/>
              <a:t>Code amendments!</a:t>
            </a:r>
          </a:p>
          <a:p>
            <a:r>
              <a:rPr lang="en-US" dirty="0" smtClean="0"/>
              <a:t>DEF blending plant proposal</a:t>
            </a:r>
          </a:p>
          <a:p>
            <a:r>
              <a:rPr lang="en-US" dirty="0" smtClean="0"/>
              <a:t>Upcoming meetings</a:t>
            </a:r>
          </a:p>
          <a:p>
            <a:r>
              <a:rPr lang="en-US" dirty="0" smtClean="0"/>
              <a:t>Comments / questions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946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851783"/>
            <a:ext cx="6347715" cy="1826581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 smtClean="0"/>
              <a:t>Proof of publication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08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851783"/>
            <a:ext cx="6347715" cy="1826581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 smtClean="0"/>
              <a:t>Approval of December 8, 2016 minutes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54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Midtown activity recap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1" y="1299610"/>
            <a:ext cx="7390732" cy="5543049"/>
          </a:xfrm>
        </p:spPr>
      </p:pic>
    </p:spTree>
    <p:extLst>
      <p:ext uri="{BB962C8B-B14F-4D97-AF65-F5344CB8AC3E}">
        <p14:creationId xmlns:p14="http://schemas.microsoft.com/office/powerpoint/2010/main" val="36480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Fiscal impact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98" y="1930400"/>
            <a:ext cx="4532114" cy="4532114"/>
          </a:xfrm>
        </p:spPr>
      </p:pic>
    </p:spTree>
    <p:extLst>
      <p:ext uri="{BB962C8B-B14F-4D97-AF65-F5344CB8AC3E}">
        <p14:creationId xmlns:p14="http://schemas.microsoft.com/office/powerpoint/2010/main" val="32213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Code amendments!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94" y="1930400"/>
            <a:ext cx="2911118" cy="194332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7" y="1935030"/>
            <a:ext cx="2891568" cy="1938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322526"/>
            <a:ext cx="2188627" cy="2188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 r="842"/>
          <a:stretch/>
        </p:blipFill>
        <p:spPr>
          <a:xfrm>
            <a:off x="4046194" y="4482952"/>
            <a:ext cx="2911118" cy="20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DEF blending plant proposal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647944"/>
            <a:ext cx="6351843" cy="4909375"/>
          </a:xfrm>
        </p:spPr>
      </p:pic>
    </p:spTree>
    <p:extLst>
      <p:ext uri="{BB962C8B-B14F-4D97-AF65-F5344CB8AC3E}">
        <p14:creationId xmlns:p14="http://schemas.microsoft.com/office/powerpoint/2010/main" val="17797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Upcoming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622800"/>
          </a:xfrm>
        </p:spPr>
        <p:txBody>
          <a:bodyPr>
            <a:normAutofit/>
          </a:bodyPr>
          <a:lstStyle/>
          <a:p>
            <a:r>
              <a:rPr lang="en-US" dirty="0" smtClean="0"/>
              <a:t>Leadership Group</a:t>
            </a:r>
          </a:p>
          <a:p>
            <a:pPr lvl="1"/>
            <a:r>
              <a:rPr lang="en-US" sz="1400" dirty="0" smtClean="0"/>
              <a:t>Thursday, February 23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at 11:30 am at CSC Training Room</a:t>
            </a:r>
          </a:p>
          <a:p>
            <a:r>
              <a:rPr lang="en-US" dirty="0" smtClean="0"/>
              <a:t>City Council</a:t>
            </a:r>
          </a:p>
          <a:p>
            <a:pPr lvl="1"/>
            <a:r>
              <a:rPr lang="en-US" sz="1400" dirty="0"/>
              <a:t>Tuesday, </a:t>
            </a:r>
            <a:r>
              <a:rPr lang="en-US" sz="1400" dirty="0" smtClean="0"/>
              <a:t>February 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at </a:t>
            </a:r>
            <a:r>
              <a:rPr lang="en-US" sz="1400" dirty="0"/>
              <a:t>4:00 pm at City Council Chambers</a:t>
            </a:r>
          </a:p>
          <a:p>
            <a:pPr lvl="1"/>
            <a:r>
              <a:rPr lang="en-US" sz="1400" dirty="0" smtClean="0"/>
              <a:t>Tuesday</a:t>
            </a:r>
            <a:r>
              <a:rPr lang="en-US" sz="1400" dirty="0"/>
              <a:t>, </a:t>
            </a:r>
            <a:r>
              <a:rPr lang="en-US" sz="1400" dirty="0" smtClean="0"/>
              <a:t>February 21</a:t>
            </a:r>
            <a:r>
              <a:rPr lang="en-US" sz="1400" baseline="30000" dirty="0" smtClean="0"/>
              <a:t>st</a:t>
            </a:r>
            <a:r>
              <a:rPr lang="en-US" sz="1400" dirty="0"/>
              <a:t> </a:t>
            </a:r>
            <a:r>
              <a:rPr lang="en-US" sz="1400" dirty="0" smtClean="0"/>
              <a:t>at </a:t>
            </a:r>
            <a:r>
              <a:rPr lang="en-US" sz="1400" dirty="0"/>
              <a:t>4:00 pm at City Council </a:t>
            </a:r>
            <a:r>
              <a:rPr lang="en-US" sz="1400" dirty="0" smtClean="0"/>
              <a:t>Chambers</a:t>
            </a:r>
          </a:p>
          <a:p>
            <a:r>
              <a:rPr lang="en-US" dirty="0" smtClean="0"/>
              <a:t>Ocala Historic Preservation Advisory Board</a:t>
            </a:r>
            <a:endParaRPr lang="en-US" dirty="0"/>
          </a:p>
          <a:p>
            <a:pPr lvl="1"/>
            <a:r>
              <a:rPr lang="en-US" sz="1400" dirty="0" smtClean="0"/>
              <a:t>Thursday, February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at </a:t>
            </a:r>
            <a:r>
              <a:rPr lang="en-US" sz="1400" dirty="0"/>
              <a:t>4:00 pm at City Council </a:t>
            </a:r>
            <a:r>
              <a:rPr lang="en-US" sz="1400" dirty="0" smtClean="0"/>
              <a:t>Chambers</a:t>
            </a:r>
          </a:p>
          <a:p>
            <a:r>
              <a:rPr lang="en-US" dirty="0" smtClean="0"/>
              <a:t>Planning and Zoning Commission</a:t>
            </a:r>
          </a:p>
          <a:p>
            <a:pPr lvl="1"/>
            <a:r>
              <a:rPr lang="en-US" sz="1400" dirty="0" smtClean="0"/>
              <a:t>Monday, February 13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at 5:30 pm at City Council Chambers</a:t>
            </a:r>
          </a:p>
          <a:p>
            <a:r>
              <a:rPr lang="en-US" dirty="0" smtClean="0"/>
              <a:t>Board of Adjustments</a:t>
            </a:r>
          </a:p>
          <a:p>
            <a:pPr lvl="1"/>
            <a:r>
              <a:rPr lang="en-US" sz="1400" dirty="0" smtClean="0"/>
              <a:t>Monday, February 20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at 5:30 pm at City Council Chambers</a:t>
            </a:r>
          </a:p>
        </p:txBody>
      </p:sp>
    </p:spTree>
    <p:extLst>
      <p:ext uri="{BB962C8B-B14F-4D97-AF65-F5344CB8AC3E}">
        <p14:creationId xmlns:p14="http://schemas.microsoft.com/office/powerpoint/2010/main" val="18617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cala Default">
      <a:dk1>
        <a:srgbClr val="403624"/>
      </a:dk1>
      <a:lt1>
        <a:srgbClr val="FFFFFF"/>
      </a:lt1>
      <a:dk2>
        <a:srgbClr val="403624"/>
      </a:dk2>
      <a:lt2>
        <a:srgbClr val="FFFFFF"/>
      </a:lt2>
      <a:accent1>
        <a:srgbClr val="52BCEC"/>
      </a:accent1>
      <a:accent2>
        <a:srgbClr val="9D8C6E"/>
      </a:accent2>
      <a:accent3>
        <a:srgbClr val="E68F1B"/>
      </a:accent3>
      <a:accent4>
        <a:srgbClr val="A0CF67"/>
      </a:accent4>
      <a:accent5>
        <a:srgbClr val="766342"/>
      </a:accent5>
      <a:accent6>
        <a:srgbClr val="91D5F3"/>
      </a:accent6>
      <a:hlink>
        <a:srgbClr val="52BCEC"/>
      </a:hlink>
      <a:folHlink>
        <a:srgbClr val="1589B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F8FAD98-1A55-4FC5-A4E2-59F4322CEE29}" vid="{AB64E033-A60C-4A2C-B83C-D3952213DB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Ocala Default - Standard Size</Template>
  <TotalTime>1083</TotalTime>
  <Words>152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City of Ocala Leadership Group Meeting</vt:lpstr>
      <vt:lpstr>Leadership Group Meeting Agenda</vt:lpstr>
      <vt:lpstr>Proof of publication</vt:lpstr>
      <vt:lpstr>Approval of December 8, 2016 minutes</vt:lpstr>
      <vt:lpstr>Midtown activity recap</vt:lpstr>
      <vt:lpstr>Fiscal impact analysis</vt:lpstr>
      <vt:lpstr>Code amendments!</vt:lpstr>
      <vt:lpstr>DEF blending plant proposal</vt:lpstr>
      <vt:lpstr>Upcoming meetings</vt:lpstr>
      <vt:lpstr>Comments /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Ocala Leadership Group Meeting</dc:title>
  <dc:creator>David Boston</dc:creator>
  <cp:lastModifiedBy>David Boston</cp:lastModifiedBy>
  <cp:revision>29</cp:revision>
  <dcterms:created xsi:type="dcterms:W3CDTF">2016-12-05T14:52:56Z</dcterms:created>
  <dcterms:modified xsi:type="dcterms:W3CDTF">2017-01-24T16:43:54Z</dcterms:modified>
</cp:coreProperties>
</file>