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</p:sldMasterIdLst>
  <p:notesMasterIdLst>
    <p:notesMasterId r:id="rId15"/>
  </p:notesMasterIdLst>
  <p:sldIdLst>
    <p:sldId id="412" r:id="rId5"/>
    <p:sldId id="399" r:id="rId6"/>
    <p:sldId id="452" r:id="rId7"/>
    <p:sldId id="458" r:id="rId8"/>
    <p:sldId id="459" r:id="rId9"/>
    <p:sldId id="454" r:id="rId10"/>
    <p:sldId id="456" r:id="rId11"/>
    <p:sldId id="407" r:id="rId12"/>
    <p:sldId id="403" r:id="rId13"/>
    <p:sldId id="37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000000"/>
    <a:srgbClr val="E2D5A3"/>
    <a:srgbClr val="E27171"/>
    <a:srgbClr val="E200A3"/>
    <a:srgbClr val="4DE1EA"/>
    <a:srgbClr val="867B3A"/>
    <a:srgbClr val="539A36"/>
    <a:srgbClr val="76B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707" autoAdjust="0"/>
  </p:normalViewPr>
  <p:slideViewPr>
    <p:cSldViewPr>
      <p:cViewPr varScale="1">
        <p:scale>
          <a:sx n="84" d="100"/>
          <a:sy n="84" d="100"/>
        </p:scale>
        <p:origin x="6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5B7BA-579D-44BC-B964-39F1D4EC2C72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5849-DA6A-4C77-98FD-B4FCBFB39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A70B3-A2D1-4BE6-BF1E-C85650E01E3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Ocala Leadership Group Meeting </a:t>
            </a:r>
            <a:br>
              <a:rPr lang="en-US" dirty="0" smtClean="0"/>
            </a:br>
            <a:r>
              <a:rPr lang="en-US" dirty="0" smtClean="0"/>
              <a:t>September 22, 2016</a:t>
            </a:r>
            <a:endParaRPr lang="en-US" dirty="0"/>
          </a:p>
        </p:txBody>
      </p:sp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2424016" cy="106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6200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Comments /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Proof </a:t>
            </a:r>
            <a:r>
              <a:rPr lang="en-US" smtClean="0">
                <a:solidFill>
                  <a:schemeClr val="bg1"/>
                </a:solidFill>
              </a:rPr>
              <a:t>of Publication</a:t>
            </a:r>
          </a:p>
          <a:p>
            <a:r>
              <a:rPr lang="en-US" smtClean="0">
                <a:solidFill>
                  <a:schemeClr val="bg1"/>
                </a:solidFill>
              </a:rPr>
              <a:t>Midtown </a:t>
            </a:r>
            <a:r>
              <a:rPr lang="en-US" dirty="0" smtClean="0">
                <a:solidFill>
                  <a:schemeClr val="bg1"/>
                </a:solidFill>
              </a:rPr>
              <a:t>Master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Royal Oak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SR 40 &amp; US 27 Corridors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Upcoming projects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Winding Oaks Farm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Anderson Columbia Special Exception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schemeClr val="bg1"/>
                </a:solidFill>
              </a:rPr>
              <a:t>Upcoming </a:t>
            </a:r>
            <a:r>
              <a:rPr lang="en-US" sz="2800" dirty="0">
                <a:solidFill>
                  <a:schemeClr val="bg1"/>
                </a:solidFill>
              </a:rPr>
              <a:t>meetings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Approval of 8/25 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Comments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Midtown Master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/>
          <a:stretch/>
        </p:blipFill>
        <p:spPr>
          <a:xfrm>
            <a:off x="432591" y="990181"/>
            <a:ext cx="8278817" cy="58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Oak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48" t="-405" r="17570" b="1236"/>
          <a:stretch/>
        </p:blipFill>
        <p:spPr>
          <a:xfrm rot="16200000">
            <a:off x="2098925" y="-159837"/>
            <a:ext cx="4946150" cy="90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76497" y="2586037"/>
            <a:ext cx="9144000" cy="50292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40509ae5-5e3d-4e83-ba38-df69aad23939@namprd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b="63228"/>
          <a:stretch/>
        </p:blipFill>
        <p:spPr bwMode="auto">
          <a:xfrm>
            <a:off x="0" y="-11975"/>
            <a:ext cx="9144000" cy="22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43200" y="35719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SR 40 and US 27 Corridors</a:t>
            </a:r>
          </a:p>
        </p:txBody>
      </p:sp>
      <p:pic>
        <p:nvPicPr>
          <p:cNvPr id="1029" name="Picture 5" descr="2bf73ca3-6d57-4b3a-a9d6-63e7b9773ede@namprd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0" b="32743"/>
          <a:stretch/>
        </p:blipFill>
        <p:spPr bwMode="auto">
          <a:xfrm>
            <a:off x="-37011" y="4367348"/>
            <a:ext cx="91440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40509ae5-5e3d-4e83-ba38-df69aad23939@namprd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60353" r="95" b="7603"/>
          <a:stretch/>
        </p:blipFill>
        <p:spPr bwMode="auto">
          <a:xfrm>
            <a:off x="0" y="2209800"/>
            <a:ext cx="9144000" cy="219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" y="228600"/>
            <a:ext cx="91309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Winding Oaks Farm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3" y="1320393"/>
            <a:ext cx="9144000" cy="55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Anderson Columbia Special Exception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9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57400" y="1295400"/>
            <a:ext cx="6705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Upcoming Meetings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82000" cy="5334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City Council Meeting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October 4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October 18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Ocala Historic Preservation Advisory Board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 Thursday, October 6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4:00 pm at </a:t>
            </a:r>
            <a:r>
              <a:rPr lang="en-US" sz="1600" b="1" dirty="0">
                <a:solidFill>
                  <a:schemeClr val="bg1"/>
                </a:solidFill>
              </a:rPr>
              <a:t>City Council Chambers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Planning and Zoning Commission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October 10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5:30 pm at City Council Chambers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Board of Adjustments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October 17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5:30 pm at City Council Chambers</a:t>
            </a: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379538" lvl="3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917575" lvl="3" algn="l"/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Approval of 8/25 minutes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F6477AB47604F80AF4670806A648D" ma:contentTypeVersion="0" ma:contentTypeDescription="Create a new document." ma:contentTypeScope="" ma:versionID="a16dc12d01599920e2cdd9796f6826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F5B2CC8-E43F-4851-AFBE-A9BCD8467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5699F8-2D1E-4B59-8BE3-7C838705D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E3791DB-4DF4-4BEC-973C-7F5CE3A4F6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6242</TotalTime>
  <Words>52</Words>
  <Application>Microsoft Office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  City of Ocala Leadership Group Meeting  September 22, 2016</vt:lpstr>
      <vt:lpstr>Leadership Group Meeting Agenda</vt:lpstr>
      <vt:lpstr>Midtown Master Plan</vt:lpstr>
      <vt:lpstr>Royal Oak</vt:lpstr>
      <vt:lpstr>      SR 40 and US 27 Corridors</vt:lpstr>
      <vt:lpstr>Winding Oaks Farm</vt:lpstr>
      <vt:lpstr>Anderson Columbia Special Exception</vt:lpstr>
      <vt:lpstr>  Upcoming Meetings</vt:lpstr>
      <vt:lpstr>      Approval of 8/25 minutes</vt:lpstr>
      <vt:lpstr>Comments / Questions</vt:lpstr>
    </vt:vector>
  </TitlesOfParts>
  <Company>City of Ocala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jrobbins</dc:creator>
  <cp:lastModifiedBy>David Boston</cp:lastModifiedBy>
  <cp:revision>501</cp:revision>
  <cp:lastPrinted>2016-08-25T15:30:28Z</cp:lastPrinted>
  <dcterms:created xsi:type="dcterms:W3CDTF">2012-08-06T20:29:31Z</dcterms:created>
  <dcterms:modified xsi:type="dcterms:W3CDTF">2016-09-21T21:23:57Z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0x010100A13F6477AB47604F80AF4670806A648D</vt:lpwstr>
  </property>
</Properties>
</file>