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8"/>
  </p:notesMasterIdLst>
  <p:sldIdLst>
    <p:sldId id="412" r:id="rId5"/>
    <p:sldId id="399" r:id="rId6"/>
    <p:sldId id="450" r:id="rId7"/>
    <p:sldId id="426" r:id="rId8"/>
    <p:sldId id="449" r:id="rId9"/>
    <p:sldId id="439" r:id="rId10"/>
    <p:sldId id="447" r:id="rId11"/>
    <p:sldId id="445" r:id="rId12"/>
    <p:sldId id="452" r:id="rId13"/>
    <p:sldId id="441" r:id="rId14"/>
    <p:sldId id="407" r:id="rId15"/>
    <p:sldId id="403" r:id="rId16"/>
    <p:sldId id="37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000000"/>
    <a:srgbClr val="E2D5A3"/>
    <a:srgbClr val="E27171"/>
    <a:srgbClr val="E200A3"/>
    <a:srgbClr val="4DE1EA"/>
    <a:srgbClr val="867B3A"/>
    <a:srgbClr val="539A36"/>
    <a:srgbClr val="76B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707" autoAdjust="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Left message</a:t>
            </a:r>
            <a:r>
              <a:rPr lang="en-US" baseline="0" dirty="0" smtClean="0"/>
              <a:t> with Larry </a:t>
            </a:r>
            <a:r>
              <a:rPr lang="en-US" baseline="0" dirty="0" err="1" smtClean="0"/>
              <a:t>Miller</a:t>
            </a:r>
            <a:r>
              <a:rPr lang="en-US" dirty="0" err="1" smtClean="0">
                <a:solidFill>
                  <a:schemeClr val="bg1"/>
                </a:solidFill>
              </a:rPr>
              <a:t>Parking</a:t>
            </a:r>
            <a:r>
              <a:rPr lang="en-US" dirty="0" smtClean="0">
                <a:solidFill>
                  <a:schemeClr val="bg1"/>
                </a:solidFill>
              </a:rPr>
              <a:t> Garage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Osceola Linear Trail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Historic District Improvements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Water Main Project:  Ft King Street from SE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 to </a:t>
            </a:r>
            <a:r>
              <a:rPr lang="en-US" dirty="0" err="1" smtClean="0">
                <a:solidFill>
                  <a:schemeClr val="bg1"/>
                </a:solidFill>
              </a:rPr>
              <a:t>Watula</a:t>
            </a:r>
            <a:r>
              <a:rPr lang="en-US" dirty="0" smtClean="0">
                <a:solidFill>
                  <a:schemeClr val="bg1"/>
                </a:solidFill>
              </a:rPr>
              <a:t> Avenue  (estimated completion 6/22)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Farm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8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</a:t>
            </a:r>
            <a:r>
              <a:rPr lang="en-US" baseline="0" dirty="0" smtClean="0"/>
              <a:t> email to Matt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7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June 23, 2016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Related Mapping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7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Thursday, July 7th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July 19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Thursday, July 7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4:00 pm at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Floor CSC Training Room</a:t>
            </a:r>
          </a:p>
          <a:p>
            <a:pPr marL="914400"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Planning and Zoning Commission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July 11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Tree Pruning Seminar 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Friday, July 8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11:00 am at Wellington Station Community Room</a:t>
            </a:r>
          </a:p>
          <a:p>
            <a:pPr marL="914400" algn="l">
              <a:spcBef>
                <a:spcPts val="0"/>
              </a:spcBef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5/25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 Based Code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Midtown Master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Website Development Related Mapping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5/26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Provisions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Policies and Procedures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Development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Design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Definitions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Place based Code (PBC)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09290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90" t="675" r="14379" b="26512"/>
          <a:stretch/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3119" y="304800"/>
            <a:ext cx="3250475" cy="927463"/>
          </a:xfrm>
        </p:spPr>
        <p:txBody>
          <a:bodyPr>
            <a:normAutofit fontScale="90000"/>
          </a:bodyPr>
          <a:lstStyle/>
          <a:p>
            <a:r>
              <a:rPr lang="en-US" sz="4100" dirty="0" smtClean="0"/>
              <a:t>Regulating plan (PBC)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020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3712" y="0"/>
            <a:ext cx="569631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70" y="3657600"/>
            <a:ext cx="6790987" cy="3200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0" y="457200"/>
            <a:ext cx="39145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STANDARDS (PBC)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82416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1" r="4638"/>
          <a:stretch/>
        </p:blipFill>
        <p:spPr>
          <a:xfrm>
            <a:off x="0" y="-1"/>
            <a:ext cx="5791200" cy="259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13" r="6030" b="3710"/>
          <a:stretch/>
        </p:blipFill>
        <p:spPr>
          <a:xfrm>
            <a:off x="0" y="2590801"/>
            <a:ext cx="63246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3048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STANDARDS (PBC)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623" t="5254" r="10954" b="5417"/>
          <a:stretch/>
        </p:blipFill>
        <p:spPr>
          <a:xfrm>
            <a:off x="4896393" y="4572000"/>
            <a:ext cx="42672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7" r="3918" b="2202"/>
          <a:stretch/>
        </p:blipFill>
        <p:spPr>
          <a:xfrm>
            <a:off x="0" y="-13062"/>
            <a:ext cx="6858000" cy="6849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223" y="0"/>
            <a:ext cx="32787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PEDESTRIAN REALM (PBC)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011" y="-104650"/>
            <a:ext cx="3066525" cy="394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99"/>
          <a:stretch/>
        </p:blipFill>
        <p:spPr>
          <a:xfrm>
            <a:off x="3029514" y="-8710"/>
            <a:ext cx="3225825" cy="4258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1537"/>
            <a:ext cx="3066525" cy="3518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952" y="4267614"/>
            <a:ext cx="6292351" cy="260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000" y="652259"/>
            <a:ext cx="3186000" cy="3597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504" y="-8711"/>
            <a:ext cx="3733799" cy="64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SIGNAGE (PBC)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Midtown Master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7" y="1295400"/>
            <a:ext cx="9164057" cy="55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791DB-4DF4-4BEC-973C-7F5CE3A4F6A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5601</TotalTime>
  <Words>113</Words>
  <Application>Microsoft Office PowerPoint</Application>
  <PresentationFormat>On-screen Show (4:3)</PresentationFormat>
  <Paragraphs>71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 City of Ocala Leadership Group Meeting  June 23, 2016</vt:lpstr>
      <vt:lpstr>Leadership Group Meeting Agenda</vt:lpstr>
      <vt:lpstr>Place based Code (PBC)</vt:lpstr>
      <vt:lpstr>Regulating plan (PBC)</vt:lpstr>
      <vt:lpstr>DEVELOPMENT STANDARDS (PBC)</vt:lpstr>
      <vt:lpstr>DESIGN STANDARDS (PBC)</vt:lpstr>
      <vt:lpstr>PEDESTRIAN REALM (PBC)</vt:lpstr>
      <vt:lpstr>SIGNAGE (PBC)</vt:lpstr>
      <vt:lpstr>Midtown Master Plan</vt:lpstr>
      <vt:lpstr>Development Related Mapping </vt:lpstr>
      <vt:lpstr>  Upcoming Meetings</vt:lpstr>
      <vt:lpstr>      Approval of 5/25 minutes</vt:lpstr>
      <vt:lpstr>Comments / Questions</vt:lpstr>
    </vt:vector>
  </TitlesOfParts>
  <Company>City of Ocala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Jennifer Normoyle</cp:lastModifiedBy>
  <cp:revision>469</cp:revision>
  <cp:lastPrinted>2016-05-24T14:39:00Z</cp:lastPrinted>
  <dcterms:created xsi:type="dcterms:W3CDTF">2012-08-06T20:29:31Z</dcterms:created>
  <dcterms:modified xsi:type="dcterms:W3CDTF">2016-06-21T20:25:03Z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