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4"/>
  </p:sldMasterIdLst>
  <p:notesMasterIdLst>
    <p:notesMasterId r:id="rId13"/>
  </p:notesMasterIdLst>
  <p:sldIdLst>
    <p:sldId id="412" r:id="rId5"/>
    <p:sldId id="399" r:id="rId6"/>
    <p:sldId id="439" r:id="rId7"/>
    <p:sldId id="426" r:id="rId8"/>
    <p:sldId id="438" r:id="rId9"/>
    <p:sldId id="407" r:id="rId10"/>
    <p:sldId id="403" r:id="rId11"/>
    <p:sldId id="372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5A3"/>
    <a:srgbClr val="E27171"/>
    <a:srgbClr val="000000"/>
    <a:srgbClr val="E200A3"/>
    <a:srgbClr val="4DE1EA"/>
    <a:srgbClr val="867B3A"/>
    <a:srgbClr val="539A36"/>
    <a:srgbClr val="76B65A"/>
    <a:srgbClr val="09B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07" autoAdjust="0"/>
  </p:normalViewPr>
  <p:slideViewPr>
    <p:cSldViewPr>
      <p:cViewPr varScale="1">
        <p:scale>
          <a:sx n="87" d="100"/>
          <a:sy n="87" d="100"/>
        </p:scale>
        <p:origin x="11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A5B7BA-579D-44BC-B964-39F1D4EC2C72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615849-DA6A-4C77-98FD-B4FCBFB397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2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Significant Cases:  Auto</a:t>
            </a:r>
            <a:r>
              <a:rPr lang="en-US" baseline="0" dirty="0" smtClean="0"/>
              <a:t> Upholstery Shop, Peter </a:t>
            </a:r>
            <a:r>
              <a:rPr lang="en-US" baseline="0" dirty="0" err="1" smtClean="0"/>
              <a:t>Pensa</a:t>
            </a:r>
            <a:r>
              <a:rPr lang="en-US" baseline="0" dirty="0" smtClean="0"/>
              <a:t>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5849-DA6A-4C77-98FD-B4FCBFB397A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8A70B3-A2D1-4BE6-BF1E-C85650E01E3F}" type="datetimeFigureOut">
              <a:rPr lang="en-US" smtClean="0"/>
              <a:pPr/>
              <a:t>4/27/2016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City of Ocala Leadership Group Meeting </a:t>
            </a:r>
            <a:br>
              <a:rPr lang="en-US" dirty="0" smtClean="0"/>
            </a:br>
            <a:r>
              <a:rPr lang="en-US" dirty="0" smtClean="0"/>
              <a:t>April 28, 2016</a:t>
            </a:r>
            <a:endParaRPr lang="en-US" dirty="0"/>
          </a:p>
        </p:txBody>
      </p:sp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1"/>
            <a:ext cx="2424016" cy="10667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Leadership Group Meeting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7091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West SR 40 Zoning Overlay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Estella Byrd Whitman Wellness Center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2017 CIP Projects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Country Green Planned Development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Upcoming meetings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Approval of 2/25 Minutes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Final Comments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24016" cy="10667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SR 40 Zoning Overlay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6" t="1724" r="5176"/>
          <a:stretch/>
        </p:blipFill>
        <p:spPr>
          <a:xfrm>
            <a:off x="0" y="2667000"/>
            <a:ext cx="9190790" cy="41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2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Estella Byrd Whitman Wellness Center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8" t="7143" r="-558" b="10714"/>
          <a:stretch/>
        </p:blipFill>
        <p:spPr>
          <a:xfrm>
            <a:off x="1633023" y="1295400"/>
            <a:ext cx="6218704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229600" cy="990600"/>
          </a:xfrm>
        </p:spPr>
        <p:txBody>
          <a:bodyPr/>
          <a:lstStyle/>
          <a:p>
            <a:r>
              <a:rPr lang="en-US" dirty="0" smtClean="0"/>
              <a:t>2017 CIP Projects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9144000" cy="17526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Historic District Improvements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Wayfinding Signage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Imagine North Magnolia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Phoenix Heights Project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North Magnolia Landscaping and Intersection Improvements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Magnolia Street Beautification Project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1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057400" y="1295400"/>
            <a:ext cx="67056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Upcoming Meetings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382000" cy="5334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	</a:t>
            </a:r>
          </a:p>
          <a:p>
            <a:pPr algn="l"/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City Council Meeting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 Tuesday, May 3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rd</a:t>
            </a:r>
            <a:r>
              <a:rPr lang="en-US" sz="1600" b="1" dirty="0" smtClean="0">
                <a:solidFill>
                  <a:schemeClr val="bg1"/>
                </a:solidFill>
              </a:rPr>
              <a:t> at 4:00 pm at City Council Chambers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 Tuesday, March 17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600" b="1" dirty="0" smtClean="0">
                <a:solidFill>
                  <a:schemeClr val="bg1"/>
                </a:solidFill>
              </a:rPr>
              <a:t> at 4:00 pm at City Council Chambers</a:t>
            </a: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</a:rPr>
              <a:t>Ocala Historic Preservation Advisory Board</a:t>
            </a: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  Thursday, May 5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th</a:t>
            </a:r>
            <a:r>
              <a:rPr lang="en-US" sz="1600" b="1" dirty="0" smtClean="0">
                <a:solidFill>
                  <a:srgbClr val="000000"/>
                </a:solidFill>
              </a:rPr>
              <a:t> at 4:00 pm at 2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nd</a:t>
            </a:r>
            <a:r>
              <a:rPr lang="en-US" sz="1600" b="1" dirty="0" smtClean="0">
                <a:solidFill>
                  <a:srgbClr val="000000"/>
                </a:solidFill>
              </a:rPr>
              <a:t> Floor CSC Training Room</a:t>
            </a: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endParaRPr lang="en-US" sz="1600" b="1" dirty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</a:rPr>
              <a:t>Planning and Zoning Commission</a:t>
            </a:r>
          </a:p>
          <a:p>
            <a:pPr marL="12001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Monday, May 9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th</a:t>
            </a:r>
            <a:r>
              <a:rPr lang="en-US" sz="1600" b="1" dirty="0" smtClean="0">
                <a:solidFill>
                  <a:srgbClr val="000000"/>
                </a:solidFill>
              </a:rPr>
              <a:t> at 5:30 pm at City Council Chambers </a:t>
            </a:r>
          </a:p>
          <a:p>
            <a:pPr marL="914400" algn="l">
              <a:spcBef>
                <a:spcPts val="0"/>
              </a:spcBef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</a:rPr>
              <a:t>Board of Adjustment</a:t>
            </a:r>
          </a:p>
          <a:p>
            <a:pPr marL="12001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Monday, May 16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th</a:t>
            </a:r>
            <a:r>
              <a:rPr lang="en-US" sz="1600" b="1" dirty="0" smtClean="0">
                <a:solidFill>
                  <a:srgbClr val="000000"/>
                </a:solidFill>
              </a:rPr>
              <a:t> at </a:t>
            </a:r>
            <a:r>
              <a:rPr lang="en-US" sz="1600" b="1" dirty="0">
                <a:solidFill>
                  <a:srgbClr val="000000"/>
                </a:solidFill>
              </a:rPr>
              <a:t>5:30 pm at City Council Chambers 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endParaRPr lang="en-US" sz="1600" b="1" dirty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</a:rPr>
              <a:t>I-75 Relief Community Workshop</a:t>
            </a:r>
          </a:p>
          <a:p>
            <a:pPr marL="12001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Thursday, March 3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rd</a:t>
            </a:r>
            <a:r>
              <a:rPr lang="en-US" sz="1600" b="1" dirty="0" smtClean="0">
                <a:solidFill>
                  <a:srgbClr val="000000"/>
                </a:solidFill>
              </a:rPr>
              <a:t> at 6:00 pm at Howard Middle School</a:t>
            </a:r>
          </a:p>
          <a:p>
            <a:pPr marL="12001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r>
              <a:rPr lang="en-US" sz="1600" b="1" dirty="0">
                <a:solidFill>
                  <a:srgbClr val="000000"/>
                </a:solidFill>
              </a:rPr>
              <a:t>	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endParaRPr lang="en-US" sz="1600" b="1" dirty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endParaRPr lang="en-US" sz="1600" b="1" dirty="0">
              <a:solidFill>
                <a:srgbClr val="000000"/>
              </a:solidFill>
            </a:endParaRP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914400" algn="l">
              <a:spcBef>
                <a:spcPts val="0"/>
              </a:spcBef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1379538" lvl="3" algn="l"/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 marL="917575" lvl="3" algn="l"/>
            <a:endParaRPr lang="en-US" sz="1600" b="1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	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 algn="l"/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6705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Approval of 2/25 minutes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382000" cy="4419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 	</a:t>
            </a:r>
          </a:p>
          <a:p>
            <a:pPr algn="l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	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 algn="l"/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7620000" cy="533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Comments / Questions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F6477AB47604F80AF4670806A648D" ma:contentTypeVersion="0" ma:contentTypeDescription="Create a new document." ma:contentTypeScope="" ma:versionID="a16dc12d01599920e2cdd9796f6826b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3791DB-4DF4-4BEC-973C-7F5CE3A4F6A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B5699F8-2D1E-4B59-8BE3-7C838705D0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F5B2CC8-E43F-4851-AFBE-A9BCD84678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4914</TotalTime>
  <Words>78</Words>
  <Application>Microsoft Office PowerPoint</Application>
  <PresentationFormat>On-screen Show (4:3)</PresentationFormat>
  <Paragraphs>65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  City of Ocala Leadership Group Meeting  April 28, 2016</vt:lpstr>
      <vt:lpstr>Leadership Group Meeting Agenda</vt:lpstr>
      <vt:lpstr>West SR 40 Zoning Overlay</vt:lpstr>
      <vt:lpstr>Estella Byrd Whitman Wellness Center</vt:lpstr>
      <vt:lpstr>2017 CIP Projects</vt:lpstr>
      <vt:lpstr>  Upcoming Meetings</vt:lpstr>
      <vt:lpstr>      Approval of 2/25 minutes</vt:lpstr>
      <vt:lpstr>Comments / Questions</vt:lpstr>
    </vt:vector>
  </TitlesOfParts>
  <Company>City of Ocala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jrobbins</dc:creator>
  <cp:lastModifiedBy>Jennifer Normoyle</cp:lastModifiedBy>
  <cp:revision>432</cp:revision>
  <cp:lastPrinted>2016-02-23T18:38:02Z</cp:lastPrinted>
  <dcterms:created xsi:type="dcterms:W3CDTF">2012-08-06T20:29:31Z</dcterms:created>
  <dcterms:modified xsi:type="dcterms:W3CDTF">2016-04-27T14:34:28Z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0x010100A13F6477AB47604F80AF4670806A648D</vt:lpwstr>
  </property>
</Properties>
</file>